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14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16.svg" ContentType="image/svg"/>
  <Override PartName="/ppt/media/image27.png" ContentType="image/png"/>
  <Override PartName="/ppt/media/image14.svg" ContentType="image/svg"/>
  <Override PartName="/ppt/media/image25.png" ContentType="image/png"/>
  <Override PartName="/ppt/media/image17.png" ContentType="image/png"/>
  <Override PartName="/ppt/media/image8.png" ContentType="image/png"/>
  <Override PartName="/ppt/media/image30.svg" ContentType="image/svg"/>
  <Override PartName="/ppt/media/image11.png" ContentType="image/png"/>
  <Override PartName="/ppt/media/image6.svg" ContentType="image/svg"/>
  <Override PartName="/ppt/media/image13.png" ContentType="image/png"/>
  <Override PartName="/ppt/media/image28.svg" ContentType="image/svg"/>
  <Override PartName="/ppt/media/image9.png" ContentType="image/png"/>
  <Override PartName="/ppt/media/image10.jpeg" ContentType="image/jpeg"/>
  <Override PartName="/ppt/media/image22.svg" ContentType="image/svg"/>
  <Override PartName="/ppt/media/image3.png" ContentType="image/png"/>
  <Override PartName="/ppt/media/image31.png" ContentType="image/png"/>
  <Override PartName="/ppt/media/image32.svg" ContentType="image/svg"/>
  <Override PartName="/ppt/media/image19.png" ContentType="image/png"/>
  <Override PartName="/ppt/media/image21.png" ContentType="image/png"/>
  <Override PartName="/ppt/media/image12.png" ContentType="image/png"/>
  <Override PartName="/ppt/media/image4.svg" ContentType="image/svg"/>
  <Override PartName="/ppt/media/image24.svg" ContentType="image/svg"/>
  <Override PartName="/ppt/media/image5.png" ContentType="image/png"/>
  <Override PartName="/ppt/media/image23.png" ContentType="image/png"/>
  <Override PartName="/ppt/media/image34.svg" ContentType="image/svg"/>
  <Override PartName="/ppt/media/image2.svg" ContentType="image/svg"/>
  <Override PartName="/ppt/media/image15.png" ContentType="image/png"/>
  <Override PartName="/ppt/media/image26.svg" ContentType="image/svg"/>
  <Override PartName="/ppt/media/image7.png" ContentType="image/png"/>
  <Override PartName="/ppt/media/image18.svg" ContentType="image/svg"/>
  <Override PartName="/ppt/media/image20.svg" ContentType="image/svg"/>
  <Override PartName="/ppt/media/image33.png" ContentType="image/png"/>
  <Override PartName="/ppt/media/image1.png" ContentType="image/png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3" r:id="rId4"/>
    <p:sldMasterId id="2147483654" r:id="rId5"/>
    <p:sldMasterId id="2147483655" r:id="rId6"/>
    <p:sldMasterId id="2147483656" r:id="rId7"/>
    <p:sldMasterId id="2147483657" r:id="rId8"/>
    <p:sldMasterId id="2147483658" r:id="rId9"/>
    <p:sldMasterId id="2147483659" r:id="rId10"/>
    <p:sldMasterId id="2147483660" r:id="rId11"/>
    <p:sldMasterId id="2147483661" r:id="rId12"/>
    <p:sldMasterId id="2147483662" r:id="rId13"/>
    <p:sldMasterId id="2147483663" r:id="rId14"/>
    <p:sldMasterId id="2147483664" r:id="rId15"/>
    <p:sldMasterId id="2147483665" r:id="rId16"/>
    <p:sldMasterId id="2147483666" r:id="rId17"/>
    <p:sldMasterId id="2147483667" r:id="rId18"/>
    <p:sldMasterId id="2147483669" r:id="rId19"/>
    <p:sldMasterId id="2147483670" r:id="rId20"/>
    <p:sldMasterId id="2147483671" r:id="rId21"/>
    <p:sldMasterId id="2147483672" r:id="rId22"/>
    <p:sldMasterId id="2147483673" r:id="rId23"/>
    <p:sldMasterId id="2147483674" r:id="rId24"/>
    <p:sldMasterId id="2147483675" r:id="rId25"/>
    <p:sldMasterId id="2147483677" r:id="rId26"/>
    <p:sldMasterId id="2147483679" r:id="rId27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" Target="slides/slide1.xml"/><Relationship Id="rId29" Type="http://schemas.openxmlformats.org/officeDocument/2006/relationships/slide" Target="slides/slide2.xml"/><Relationship Id="rId30" Type="http://schemas.openxmlformats.org/officeDocument/2006/relationships/slide" Target="slides/slide3.xml"/><Relationship Id="rId31" Type="http://schemas.openxmlformats.org/officeDocument/2006/relationships/slide" Target="slides/slide4.xml"/><Relationship Id="rId32" Type="http://schemas.openxmlformats.org/officeDocument/2006/relationships/slide" Target="slides/slide5.xml"/><Relationship Id="rId33" Type="http://schemas.openxmlformats.org/officeDocument/2006/relationships/slide" Target="slides/slide6.xml"/><Relationship Id="rId34" Type="http://schemas.openxmlformats.org/officeDocument/2006/relationships/slide" Target="slides/slide7.xml"/><Relationship Id="rId35" Type="http://schemas.openxmlformats.org/officeDocument/2006/relationships/slide" Target="slides/slide8.xml"/><Relationship Id="rId36" Type="http://schemas.openxmlformats.org/officeDocument/2006/relationships/slide" Target="slides/slide9.xml"/><Relationship Id="rId37" Type="http://schemas.openxmlformats.org/officeDocument/2006/relationships/slide" Target="slides/slide10.xml"/><Relationship Id="rId38" Type="http://schemas.openxmlformats.org/officeDocument/2006/relationships/slide" Target="slides/slide11.xml"/><Relationship Id="rId39" Type="http://schemas.openxmlformats.org/officeDocument/2006/relationships/slide" Target="slides/slide12.xml"/><Relationship Id="rId40" Type="http://schemas.openxmlformats.org/officeDocument/2006/relationships/slide" Target="slides/slide13.xml"/><Relationship Id="rId4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10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10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3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Два объекта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Два объекта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Два объекта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8.png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9.png"/><Relationship Id="rId5" Type="http://schemas.openxmlformats.org/officeDocument/2006/relationships/image" Target="../media/image8.png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image" Target="../media/image7.png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1.png"/><Relationship Id="rId5" Type="http://schemas.openxmlformats.org/officeDocument/2006/relationships/image" Target="../media/image7.png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1.png"/><Relationship Id="rId5" Type="http://schemas.openxmlformats.org/officeDocument/2006/relationships/image" Target="../media/image8.png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svg"/><Relationship Id="rId7" Type="http://schemas.openxmlformats.org/officeDocument/2006/relationships/image" Target="../media/image3.png"/><Relationship Id="rId8" Type="http://schemas.openxmlformats.org/officeDocument/2006/relationships/image" Target="../media/image4.svg"/><Relationship Id="rId9" Type="http://schemas.openxmlformats.org/officeDocument/2006/relationships/hyperlink" Target="https://tantorlabs.ru/" TargetMode="External"/><Relationship Id="rId10" Type="http://schemas.openxmlformats.org/officeDocument/2006/relationships/image" Target="../media/image12.png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hyperlink" Target="https://tantorlabs.ru/" TargetMode="External"/><Relationship Id="rId9" Type="http://schemas.openxmlformats.org/officeDocument/2006/relationships/image" Target="../media/image5.png"/><Relationship Id="rId10" Type="http://schemas.openxmlformats.org/officeDocument/2006/relationships/image" Target="../media/image6.svg"/><Relationship Id="rId11" Type="http://schemas.openxmlformats.org/officeDocument/2006/relationships/slideLayout" Target="../slideLayouts/slideLayout3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1.png"/><Relationship Id="rId5" Type="http://schemas.openxmlformats.org/officeDocument/2006/relationships/image" Target="../media/image11.png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2.svg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5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6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7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svg"/><Relationship Id="rId7" Type="http://schemas.openxmlformats.org/officeDocument/2006/relationships/image" Target="../media/image3.png"/><Relationship Id="rId8" Type="http://schemas.openxmlformats.org/officeDocument/2006/relationships/image" Target="../media/image4.svg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7.png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8.png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8.png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8.png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8.png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8.png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Номер слайда" hidden="1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2C0A3D29-6EEA-4308-BE79-D10902F446B5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12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2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sp>
        <p:nvSpPr>
          <p:cNvPr id="3" name="Прямая соединительная линия 6"/>
          <p:cNvSpPr/>
          <p:nvPr/>
        </p:nvSpPr>
        <p:spPr>
          <a:xfrm>
            <a:off x="588960" y="-21960"/>
            <a:ext cx="360" cy="6901920"/>
          </a:xfrm>
          <a:prstGeom prst="line">
            <a:avLst/>
          </a:prstGeom>
          <a:ln w="126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4" name="Прямая соединительная линия 17"/>
          <p:cNvSpPr/>
          <p:nvPr/>
        </p:nvSpPr>
        <p:spPr>
          <a:xfrm>
            <a:off x="10570320" y="-44280"/>
            <a:ext cx="360" cy="6902280"/>
          </a:xfrm>
          <a:prstGeom prst="line">
            <a:avLst/>
          </a:prstGeom>
          <a:ln w="126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5" name="Рисунок 1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 flipH="1" rot="10800000">
            <a:off x="10570680" y="3600"/>
            <a:ext cx="1617840" cy="3425400"/>
          </a:xfrm>
          <a:prstGeom prst="rect">
            <a:avLst/>
          </a:prstGeom>
          <a:ln w="0">
            <a:noFill/>
          </a:ln>
        </p:spPr>
      </p:pic>
      <p:pic>
        <p:nvPicPr>
          <p:cNvPr id="6" name="Рисунок 2" descr="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 flipH="1">
            <a:off x="10574280" y="3429000"/>
            <a:ext cx="1617840" cy="3425400"/>
          </a:xfrm>
          <a:prstGeom prst="rect">
            <a:avLst/>
          </a:prstGeom>
          <a:ln w="0">
            <a:noFill/>
          </a:ln>
        </p:spPr>
      </p:pic>
      <p:sp>
        <p:nvSpPr>
          <p:cNvPr id="7" name="Прямая соединительная линия 17"/>
          <p:cNvSpPr/>
          <p:nvPr/>
        </p:nvSpPr>
        <p:spPr>
          <a:xfrm>
            <a:off x="12191760" y="3428640"/>
            <a:ext cx="360" cy="360"/>
          </a:xfrm>
          <a:prstGeom prst="line">
            <a:avLst/>
          </a:prstGeom>
          <a:ln w="126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grpSp>
        <p:nvGrpSpPr>
          <p:cNvPr id="8" name="Group 6"/>
          <p:cNvGrpSpPr/>
          <p:nvPr/>
        </p:nvGrpSpPr>
        <p:grpSpPr>
          <a:xfrm>
            <a:off x="588960" y="614880"/>
            <a:ext cx="2216880" cy="874440"/>
            <a:chOff x="588960" y="614880"/>
            <a:chExt cx="2216880" cy="874440"/>
          </a:xfrm>
        </p:grpSpPr>
        <p:sp>
          <p:nvSpPr>
            <p:cNvPr id="9" name="Freeform: Shape 7"/>
            <p:cNvSpPr/>
            <p:nvPr/>
          </p:nvSpPr>
          <p:spPr>
            <a:xfrm>
              <a:off x="1879920" y="976320"/>
              <a:ext cx="203040" cy="512640"/>
            </a:xfrm>
            <a:custGeom>
              <a:avLst/>
              <a:gdLst>
                <a:gd name="textAreaLeft" fmla="*/ 0 w 203040"/>
                <a:gd name="textAreaRight" fmla="*/ 206640 w 203040"/>
                <a:gd name="textAreaTop" fmla="*/ 0 h 512640"/>
                <a:gd name="textAreaBottom" fmla="*/ 516240 h 51264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0" name="Freeform: Shape 8"/>
            <p:cNvSpPr/>
            <p:nvPr/>
          </p:nvSpPr>
          <p:spPr>
            <a:xfrm>
              <a:off x="2138040" y="1079640"/>
              <a:ext cx="409680" cy="409680"/>
            </a:xfrm>
            <a:custGeom>
              <a:avLst/>
              <a:gdLst>
                <a:gd name="textAreaLeft" fmla="*/ 0 w 409680"/>
                <a:gd name="textAreaRight" fmla="*/ 413280 w 409680"/>
                <a:gd name="textAreaTop" fmla="*/ 0 h 409680"/>
                <a:gd name="textAreaBottom" fmla="*/ 413280 h 4096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2602800" y="1080000"/>
              <a:ext cx="203040" cy="409320"/>
            </a:xfrm>
            <a:custGeom>
              <a:avLst/>
              <a:gdLst>
                <a:gd name="textAreaLeft" fmla="*/ 0 w 203040"/>
                <a:gd name="textAreaRight" fmla="*/ 206640 w 203040"/>
                <a:gd name="textAreaTop" fmla="*/ 0 h 409320"/>
                <a:gd name="textAreaBottom" fmla="*/ 412920 h 40932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2" name="Freeform: Shape 10"/>
            <p:cNvSpPr/>
            <p:nvPr/>
          </p:nvSpPr>
          <p:spPr>
            <a:xfrm>
              <a:off x="950400" y="1079640"/>
              <a:ext cx="409320" cy="409680"/>
            </a:xfrm>
            <a:custGeom>
              <a:avLst/>
              <a:gdLst>
                <a:gd name="textAreaLeft" fmla="*/ 0 w 409320"/>
                <a:gd name="textAreaRight" fmla="*/ 412920 w 409320"/>
                <a:gd name="textAreaTop" fmla="*/ 0 h 409680"/>
                <a:gd name="textAreaBottom" fmla="*/ 413280 h 409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3" name="Freeform: Shape 11"/>
            <p:cNvSpPr/>
            <p:nvPr/>
          </p:nvSpPr>
          <p:spPr>
            <a:xfrm>
              <a:off x="1415160" y="1079640"/>
              <a:ext cx="409320" cy="409680"/>
            </a:xfrm>
            <a:custGeom>
              <a:avLst/>
              <a:gdLst>
                <a:gd name="textAreaLeft" fmla="*/ 0 w 409320"/>
                <a:gd name="textAreaRight" fmla="*/ 412920 w 409320"/>
                <a:gd name="textAreaTop" fmla="*/ 0 h 409680"/>
                <a:gd name="textAreaBottom" fmla="*/ 413280 h 409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4" name="Freeform: Shape 12"/>
            <p:cNvSpPr/>
            <p:nvPr/>
          </p:nvSpPr>
          <p:spPr>
            <a:xfrm>
              <a:off x="588960" y="976680"/>
              <a:ext cx="306360" cy="512640"/>
            </a:xfrm>
            <a:custGeom>
              <a:avLst/>
              <a:gdLst>
                <a:gd name="textAreaLeft" fmla="*/ 0 w 306360"/>
                <a:gd name="textAreaRight" fmla="*/ 309960 w 306360"/>
                <a:gd name="textAreaTop" fmla="*/ 0 h 512640"/>
                <a:gd name="textAreaBottom" fmla="*/ 516240 h 51264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5" name="Freeform: Shape 13"/>
            <p:cNvSpPr/>
            <p:nvPr/>
          </p:nvSpPr>
          <p:spPr>
            <a:xfrm>
              <a:off x="846720" y="924480"/>
              <a:ext cx="100440" cy="100440"/>
            </a:xfrm>
            <a:custGeom>
              <a:avLst/>
              <a:gdLst>
                <a:gd name="textAreaLeft" fmla="*/ 0 w 100440"/>
                <a:gd name="textAreaRight" fmla="*/ 104040 w 100440"/>
                <a:gd name="textAreaTop" fmla="*/ 0 h 100440"/>
                <a:gd name="textAreaBottom" fmla="*/ 104040 h 1004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6" name="Freeform: Shape 14"/>
            <p:cNvSpPr/>
            <p:nvPr/>
          </p:nvSpPr>
          <p:spPr>
            <a:xfrm>
              <a:off x="692280" y="614880"/>
              <a:ext cx="822600" cy="520200"/>
            </a:xfrm>
            <a:custGeom>
              <a:avLst/>
              <a:gdLst>
                <a:gd name="textAreaLeft" fmla="*/ 0 w 822600"/>
                <a:gd name="textAreaRight" fmla="*/ 826200 w 822600"/>
                <a:gd name="textAreaTop" fmla="*/ 0 h 520200"/>
                <a:gd name="textAreaBottom" fmla="*/ 523800 h 52020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</p:grpSp>
      <p:sp>
        <p:nvSpPr>
          <p:cNvPr id="17" name="Прямая соединительная линия 17"/>
          <p:cNvSpPr/>
          <p:nvPr/>
        </p:nvSpPr>
        <p:spPr>
          <a:xfrm>
            <a:off x="10570320" y="0"/>
            <a:ext cx="360" cy="6902280"/>
          </a:xfrm>
          <a:prstGeom prst="line">
            <a:avLst/>
          </a:prstGeom>
          <a:ln w="12600">
            <a:solidFill>
              <a:srgbClr val="cece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chemeClr val="dk1"/>
              </a:solidFill>
              <a:latin typeface="Cygre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Номер слайда" hidden="1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74B85D2C-22B1-44F6-BB31-8ECDC89FD662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8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99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sp>
        <p:nvSpPr>
          <p:cNvPr id="100" name="Прямая соединительная линия 38"/>
          <p:cNvSpPr/>
          <p:nvPr/>
        </p:nvSpPr>
        <p:spPr>
          <a:xfrm>
            <a:off x="0" y="633960"/>
            <a:ext cx="12191760" cy="360"/>
          </a:xfrm>
          <a:prstGeom prst="line">
            <a:avLst/>
          </a:prstGeom>
          <a:ln w="126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101" name="Рисунок 7" descr="Рисунок 7"/>
          <p:cNvPicPr/>
          <p:nvPr/>
        </p:nvPicPr>
        <p:blipFill>
          <a:blip r:embed="rId4">
            <a:alphaModFix amt="26000"/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1260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Номер слайда" hidden="1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BC0C17C9-7F6F-49B0-B880-9ADCEA0D4D0B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3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104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pic>
        <p:nvPicPr>
          <p:cNvPr id="105" name="вставленный-фильм.png" descr="вставленный-фильм.png"/>
          <p:cNvPicPr/>
          <p:nvPr/>
        </p:nvPicPr>
        <p:blipFill>
          <a:blip r:embed="rId4">
            <a:alphaModFix amt="38000"/>
          </a:blip>
          <a:srcRect l="628" t="0" r="0" b="0"/>
          <a:stretch/>
        </p:blipFill>
        <p:spPr>
          <a:xfrm>
            <a:off x="0" y="0"/>
            <a:ext cx="12154320" cy="6854400"/>
          </a:xfrm>
          <a:prstGeom prst="rect">
            <a:avLst/>
          </a:prstGeom>
          <a:ln w="12600">
            <a:noFill/>
          </a:ln>
        </p:spPr>
      </p:pic>
      <p:sp>
        <p:nvSpPr>
          <p:cNvPr id="106" name="Прямая соединительная линия 38"/>
          <p:cNvSpPr/>
          <p:nvPr/>
        </p:nvSpPr>
        <p:spPr>
          <a:xfrm>
            <a:off x="0" y="633960"/>
            <a:ext cx="12191760" cy="360"/>
          </a:xfrm>
          <a:prstGeom prst="line">
            <a:avLst/>
          </a:prstGeom>
          <a:ln w="126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107" name="Рисунок 7" descr="Рисунок 7"/>
          <p:cNvPicPr/>
          <p:nvPr/>
        </p:nvPicPr>
        <p:blipFill>
          <a:blip r:embed="rId5">
            <a:alphaModFix amt="26000"/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1260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Номер слайда" hidden="1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B4D64A44-2758-4246-A2FD-DB6D3D920EEA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110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grpSp>
        <p:nvGrpSpPr>
          <p:cNvPr id="111" name="Group 6"/>
          <p:cNvGrpSpPr/>
          <p:nvPr/>
        </p:nvGrpSpPr>
        <p:grpSpPr>
          <a:xfrm>
            <a:off x="588960" y="614160"/>
            <a:ext cx="1465560" cy="577080"/>
            <a:chOff x="588960" y="614160"/>
            <a:chExt cx="1465560" cy="577080"/>
          </a:xfrm>
        </p:grpSpPr>
        <p:sp>
          <p:nvSpPr>
            <p:cNvPr id="112" name="Freeform: Shape 7"/>
            <p:cNvSpPr/>
            <p:nvPr/>
          </p:nvSpPr>
          <p:spPr>
            <a:xfrm>
              <a:off x="1443240" y="853200"/>
              <a:ext cx="133200" cy="338040"/>
            </a:xfrm>
            <a:custGeom>
              <a:avLst/>
              <a:gdLst>
                <a:gd name="textAreaLeft" fmla="*/ 0 w 133200"/>
                <a:gd name="textAreaRight" fmla="*/ 136800 w 133200"/>
                <a:gd name="textAreaTop" fmla="*/ 0 h 338040"/>
                <a:gd name="textAreaBottom" fmla="*/ 341640 h 33804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13" name="Freeform: Shape 8"/>
            <p:cNvSpPr/>
            <p:nvPr/>
          </p:nvSpPr>
          <p:spPr>
            <a:xfrm>
              <a:off x="1613880" y="921600"/>
              <a:ext cx="269640" cy="269640"/>
            </a:xfrm>
            <a:custGeom>
              <a:avLst/>
              <a:gdLst>
                <a:gd name="textAreaLeft" fmla="*/ 0 w 269640"/>
                <a:gd name="textAreaRight" fmla="*/ 273240 w 269640"/>
                <a:gd name="textAreaTop" fmla="*/ 0 h 269640"/>
                <a:gd name="textAreaBottom" fmla="*/ 273240 h 26964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14" name="Freeform: Shape 9"/>
            <p:cNvSpPr/>
            <p:nvPr/>
          </p:nvSpPr>
          <p:spPr>
            <a:xfrm>
              <a:off x="1921320" y="921600"/>
              <a:ext cx="133200" cy="269640"/>
            </a:xfrm>
            <a:custGeom>
              <a:avLst/>
              <a:gdLst>
                <a:gd name="textAreaLeft" fmla="*/ 0 w 133200"/>
                <a:gd name="textAreaRight" fmla="*/ 136800 w 133200"/>
                <a:gd name="textAreaTop" fmla="*/ 0 h 269640"/>
                <a:gd name="textAreaBottom" fmla="*/ 273240 h 26964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15" name="Freeform: Shape 10"/>
            <p:cNvSpPr/>
            <p:nvPr/>
          </p:nvSpPr>
          <p:spPr>
            <a:xfrm>
              <a:off x="828000" y="921600"/>
              <a:ext cx="269640" cy="269640"/>
            </a:xfrm>
            <a:custGeom>
              <a:avLst/>
              <a:gdLst>
                <a:gd name="textAreaLeft" fmla="*/ 0 w 269640"/>
                <a:gd name="textAreaRight" fmla="*/ 273240 w 269640"/>
                <a:gd name="textAreaTop" fmla="*/ 0 h 269640"/>
                <a:gd name="textAreaBottom" fmla="*/ 273240 h 26964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16" name="Freeform: Shape 11"/>
            <p:cNvSpPr/>
            <p:nvPr/>
          </p:nvSpPr>
          <p:spPr>
            <a:xfrm>
              <a:off x="1135440" y="921600"/>
              <a:ext cx="269640" cy="269640"/>
            </a:xfrm>
            <a:custGeom>
              <a:avLst/>
              <a:gdLst>
                <a:gd name="textAreaLeft" fmla="*/ 0 w 269640"/>
                <a:gd name="textAreaRight" fmla="*/ 273240 w 269640"/>
                <a:gd name="textAreaTop" fmla="*/ 0 h 269640"/>
                <a:gd name="textAreaBottom" fmla="*/ 273240 h 26964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17" name="Freeform: Shape 12"/>
            <p:cNvSpPr/>
            <p:nvPr/>
          </p:nvSpPr>
          <p:spPr>
            <a:xfrm>
              <a:off x="588960" y="853200"/>
              <a:ext cx="201240" cy="338040"/>
            </a:xfrm>
            <a:custGeom>
              <a:avLst/>
              <a:gdLst>
                <a:gd name="textAreaLeft" fmla="*/ 0 w 201240"/>
                <a:gd name="textAreaRight" fmla="*/ 204840 w 201240"/>
                <a:gd name="textAreaTop" fmla="*/ 0 h 338040"/>
                <a:gd name="textAreaBottom" fmla="*/ 341640 h 33804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18" name="Freeform: Shape 13"/>
            <p:cNvSpPr/>
            <p:nvPr/>
          </p:nvSpPr>
          <p:spPr>
            <a:xfrm>
              <a:off x="759600" y="819000"/>
              <a:ext cx="65160" cy="65160"/>
            </a:xfrm>
            <a:custGeom>
              <a:avLst/>
              <a:gdLst>
                <a:gd name="textAreaLeft" fmla="*/ 0 w 65160"/>
                <a:gd name="textAreaRight" fmla="*/ 68760 w 65160"/>
                <a:gd name="textAreaTop" fmla="*/ 0 h 65160"/>
                <a:gd name="textAreaBottom" fmla="*/ 68760 h 6516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" bIns="2376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19" name="Freeform: Shape 14"/>
            <p:cNvSpPr/>
            <p:nvPr/>
          </p:nvSpPr>
          <p:spPr>
            <a:xfrm>
              <a:off x="657360" y="614160"/>
              <a:ext cx="542880" cy="342720"/>
            </a:xfrm>
            <a:custGeom>
              <a:avLst/>
              <a:gdLst>
                <a:gd name="textAreaLeft" fmla="*/ 0 w 542880"/>
                <a:gd name="textAreaRight" fmla="*/ 546480 w 542880"/>
                <a:gd name="textAreaTop" fmla="*/ 0 h 342720"/>
                <a:gd name="textAreaBottom" fmla="*/ 346320 h 34272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</p:grpSp>
      <p:sp>
        <p:nvSpPr>
          <p:cNvPr id="120" name="Прямая соединительная линия 6"/>
          <p:cNvSpPr/>
          <p:nvPr/>
        </p:nvSpPr>
        <p:spPr>
          <a:xfrm>
            <a:off x="588960" y="-21960"/>
            <a:ext cx="360" cy="6901920"/>
          </a:xfrm>
          <a:prstGeom prst="line">
            <a:avLst/>
          </a:prstGeom>
          <a:ln w="126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21" name="Прямая соединительная линия 17"/>
          <p:cNvSpPr/>
          <p:nvPr/>
        </p:nvSpPr>
        <p:spPr>
          <a:xfrm>
            <a:off x="5776560" y="-44280"/>
            <a:ext cx="360" cy="6902280"/>
          </a:xfrm>
          <a:prstGeom prst="line">
            <a:avLst/>
          </a:prstGeom>
          <a:ln w="126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Номер слайда" hidden="1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8B359D34-0B02-4B05-96E6-96D5F38D9A94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3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124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pic>
        <p:nvPicPr>
          <p:cNvPr id="125" name="andrew-kliatskyi-ZV79vhL6ppk-unsplash.jpg" descr="andrew-kliatskyi-ZV79vhL6ppk-unsplash.jpg"/>
          <p:cNvPicPr/>
          <p:nvPr/>
        </p:nvPicPr>
        <p:blipFill>
          <a:blip r:embed="rId4"/>
          <a:stretch/>
        </p:blipFill>
        <p:spPr>
          <a:xfrm flipH="1" rot="5400000">
            <a:off x="2670120" y="-2681280"/>
            <a:ext cx="6855480" cy="12189960"/>
          </a:xfrm>
          <a:prstGeom prst="rect">
            <a:avLst/>
          </a:prstGeom>
          <a:ln w="12600">
            <a:noFill/>
          </a:ln>
        </p:spPr>
      </p:pic>
      <p:pic>
        <p:nvPicPr>
          <p:cNvPr id="126" name="Рисунок 33" descr="Рисунок 33"/>
          <p:cNvPicPr/>
          <p:nvPr/>
        </p:nvPicPr>
        <p:blipFill>
          <a:blip r:embed="rId5"/>
          <a:srcRect l="0" t="0" r="0" b="51458"/>
          <a:stretch/>
        </p:blipFill>
        <p:spPr>
          <a:xfrm flipH="1">
            <a:off x="10524240" y="5103000"/>
            <a:ext cx="1667880" cy="1764000"/>
          </a:xfrm>
          <a:prstGeom prst="rect">
            <a:avLst/>
          </a:prstGeom>
          <a:ln w="12600">
            <a:noFill/>
          </a:ln>
        </p:spPr>
      </p:pic>
      <p:pic>
        <p:nvPicPr>
          <p:cNvPr id="127" name="Рисунок 3" descr="Рисунок 3"/>
          <p:cNvPicPr/>
          <p:nvPr/>
        </p:nvPicPr>
        <p:blipFill>
          <a:blip r:embed="rId6"/>
          <a:stretch/>
        </p:blipFill>
        <p:spPr>
          <a:xfrm>
            <a:off x="588960" y="614880"/>
            <a:ext cx="1455480" cy="576360"/>
          </a:xfrm>
          <a:prstGeom prst="rect">
            <a:avLst/>
          </a:prstGeom>
          <a:ln w="1260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Номер слайда" hidden="1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9AFD0B55-1B7D-4F8E-AAE2-E253072A00D8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9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130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pic>
        <p:nvPicPr>
          <p:cNvPr id="131" name="Рисунок 33" descr="Рисунок 33"/>
          <p:cNvPicPr/>
          <p:nvPr/>
        </p:nvPicPr>
        <p:blipFill>
          <a:blip r:embed="rId4"/>
          <a:srcRect l="0" t="0" r="0" b="51458"/>
          <a:stretch/>
        </p:blipFill>
        <p:spPr>
          <a:xfrm flipH="1">
            <a:off x="10524240" y="5103000"/>
            <a:ext cx="1667880" cy="1764000"/>
          </a:xfrm>
          <a:prstGeom prst="rect">
            <a:avLst/>
          </a:prstGeom>
          <a:ln w="12600">
            <a:noFill/>
          </a:ln>
        </p:spPr>
      </p:pic>
      <p:pic>
        <p:nvPicPr>
          <p:cNvPr id="132" name="Рисунок 3" descr="Рисунок 3"/>
          <p:cNvPicPr/>
          <p:nvPr/>
        </p:nvPicPr>
        <p:blipFill>
          <a:blip r:embed="rId5"/>
          <a:stretch/>
        </p:blipFill>
        <p:spPr>
          <a:xfrm>
            <a:off x="588960" y="614880"/>
            <a:ext cx="1455480" cy="576360"/>
          </a:xfrm>
          <a:prstGeom prst="rect">
            <a:avLst/>
          </a:prstGeom>
          <a:ln w="1260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Номер слайда" hidden="1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A9DE108B-CB3F-4876-ACE1-91DFF871E24A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4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135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sp>
        <p:nvSpPr>
          <p:cNvPr id="136" name="Прямая соединительная линия 38"/>
          <p:cNvSpPr/>
          <p:nvPr/>
        </p:nvSpPr>
        <p:spPr>
          <a:xfrm>
            <a:off x="0" y="633960"/>
            <a:ext cx="12191760" cy="360"/>
          </a:xfrm>
          <a:prstGeom prst="line">
            <a:avLst/>
          </a:prstGeom>
          <a:ln w="126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137" name="Рисунок 33" descr="Рисунок 33"/>
          <p:cNvPicPr/>
          <p:nvPr/>
        </p:nvPicPr>
        <p:blipFill>
          <a:blip r:embed="rId4"/>
          <a:srcRect l="0" t="0" r="0" b="51458"/>
          <a:stretch/>
        </p:blipFill>
        <p:spPr>
          <a:xfrm rot="16200000">
            <a:off x="2781720" y="4514040"/>
            <a:ext cx="1667880" cy="1764000"/>
          </a:xfrm>
          <a:prstGeom prst="rect">
            <a:avLst/>
          </a:prstGeom>
          <a:ln w="12600">
            <a:noFill/>
          </a:ln>
        </p:spPr>
      </p:pic>
      <p:pic>
        <p:nvPicPr>
          <p:cNvPr id="138" name="Рисунок 7" descr="Рисунок 7"/>
          <p:cNvPicPr/>
          <p:nvPr/>
        </p:nvPicPr>
        <p:blipFill>
          <a:blip r:embed="rId5">
            <a:alphaModFix amt="26000"/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12600">
            <a:noFill/>
          </a:ln>
        </p:spPr>
      </p:pic>
      <p:sp>
        <p:nvSpPr>
          <p:cNvPr id="139" name="Прямая соединительная линия 4"/>
          <p:cNvSpPr/>
          <p:nvPr/>
        </p:nvSpPr>
        <p:spPr>
          <a:xfrm>
            <a:off x="0" y="6223680"/>
            <a:ext cx="12191760" cy="360"/>
          </a:xfrm>
          <a:prstGeom prst="line">
            <a:avLst/>
          </a:prstGeom>
          <a:ln w="12600">
            <a:solidFill>
              <a:srgbClr val="53535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40" name="Прямая соединительная линия 38"/>
          <p:cNvSpPr/>
          <p:nvPr/>
        </p:nvSpPr>
        <p:spPr>
          <a:xfrm>
            <a:off x="4497840" y="-2880"/>
            <a:ext cx="360" cy="6863760"/>
          </a:xfrm>
          <a:prstGeom prst="line">
            <a:avLst/>
          </a:prstGeom>
          <a:ln w="12600">
            <a:solidFill>
              <a:srgbClr val="53535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0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Номер слайда" hidden="1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FA2CDB2B-5420-4EB6-B321-50964E4A9C2A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4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145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sp>
        <p:nvSpPr>
          <p:cNvPr id="146" name="Прямая соединительная линия 6"/>
          <p:cNvSpPr/>
          <p:nvPr/>
        </p:nvSpPr>
        <p:spPr>
          <a:xfrm>
            <a:off x="588960" y="-21960"/>
            <a:ext cx="360" cy="6901920"/>
          </a:xfrm>
          <a:prstGeom prst="line">
            <a:avLst/>
          </a:prstGeom>
          <a:ln w="126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147" name="Рисунок 3" descr="Рисунок 3"/>
          <p:cNvPicPr/>
          <p:nvPr/>
        </p:nvPicPr>
        <p:blipFill>
          <a:blip r:embed="rId4"/>
          <a:stretch/>
        </p:blipFill>
        <p:spPr>
          <a:xfrm>
            <a:off x="599040" y="614880"/>
            <a:ext cx="2205000" cy="874080"/>
          </a:xfrm>
          <a:prstGeom prst="rect">
            <a:avLst/>
          </a:prstGeom>
          <a:ln w="12600">
            <a:noFill/>
          </a:ln>
        </p:spPr>
      </p:pic>
      <p:sp>
        <p:nvSpPr>
          <p:cNvPr id="148" name="Прямая соединительная линия 17"/>
          <p:cNvSpPr/>
          <p:nvPr/>
        </p:nvSpPr>
        <p:spPr>
          <a:xfrm>
            <a:off x="10570320" y="-44280"/>
            <a:ext cx="360" cy="6902280"/>
          </a:xfrm>
          <a:prstGeom prst="line">
            <a:avLst/>
          </a:prstGeom>
          <a:ln w="126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149" name="Рисунок 1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 flipH="1" rot="10800000">
            <a:off x="10570680" y="3600"/>
            <a:ext cx="1617840" cy="3425400"/>
          </a:xfrm>
          <a:prstGeom prst="rect">
            <a:avLst/>
          </a:prstGeom>
          <a:ln w="0">
            <a:noFill/>
          </a:ln>
        </p:spPr>
      </p:pic>
      <p:pic>
        <p:nvPicPr>
          <p:cNvPr id="150" name="Рисунок 2" descr="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 flipH="1">
            <a:off x="10574280" y="3429000"/>
            <a:ext cx="1617840" cy="3425400"/>
          </a:xfrm>
          <a:prstGeom prst="rect">
            <a:avLst/>
          </a:prstGeom>
          <a:ln w="0">
            <a:noFill/>
          </a:ln>
        </p:spPr>
      </p:pic>
      <p:sp>
        <p:nvSpPr>
          <p:cNvPr id="151" name="Прямая соединительная линия 17"/>
          <p:cNvSpPr/>
          <p:nvPr/>
        </p:nvSpPr>
        <p:spPr>
          <a:xfrm>
            <a:off x="12191760" y="3428640"/>
            <a:ext cx="360" cy="360"/>
          </a:xfrm>
          <a:prstGeom prst="line">
            <a:avLst/>
          </a:prstGeom>
          <a:ln w="126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52" name="Прямая соединительная линия 7"/>
          <p:cNvSpPr/>
          <p:nvPr/>
        </p:nvSpPr>
        <p:spPr>
          <a:xfrm>
            <a:off x="4660920" y="-21960"/>
            <a:ext cx="360" cy="6901920"/>
          </a:xfrm>
          <a:prstGeom prst="line">
            <a:avLst/>
          </a:prstGeom>
          <a:ln w="126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53" name="TextBox 14"/>
          <p:cNvSpPr/>
          <p:nvPr/>
        </p:nvSpPr>
        <p:spPr>
          <a:xfrm>
            <a:off x="4624200" y="6000840"/>
            <a:ext cx="2082960" cy="401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wrap="none" lIns="45720" rIns="4572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fc5c2b"/>
                </a:solidFill>
                <a:uFillTx/>
                <a:latin typeface="Cygre"/>
                <a:hlinkClick r:id="rId9"/>
              </a:rPr>
              <a:t>www.tantorlabs.ru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4" name="Рисунок 17" descr=""/>
          <p:cNvPicPr/>
          <p:nvPr/>
        </p:nvPicPr>
        <p:blipFill>
          <a:blip r:embed="rId10"/>
          <a:stretch/>
        </p:blipFill>
        <p:spPr>
          <a:xfrm>
            <a:off x="482760" y="4313880"/>
            <a:ext cx="2074680" cy="2074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Номер слайда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BD155675-AB18-40ED-B132-41182A7D2586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157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sp>
        <p:nvSpPr>
          <p:cNvPr id="158" name="PlaceHolder 1"/>
          <p:cNvSpPr>
            <a:spLocks noGrp="1"/>
          </p:cNvSpPr>
          <p:nvPr>
            <p:ph type="ftr" idx="2"/>
          </p:nvPr>
        </p:nvSpPr>
        <p:spPr>
          <a:xfrm>
            <a:off x="442800" y="6343920"/>
            <a:ext cx="7660440" cy="23256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8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Номер слайда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7AA73985-DC15-4FA9-B194-930D24465310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163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sp>
        <p:nvSpPr>
          <p:cNvPr id="164" name="PlaceHolder 1"/>
          <p:cNvSpPr>
            <a:spLocks noGrp="1"/>
          </p:cNvSpPr>
          <p:nvPr>
            <p:ph type="ftr" idx="3"/>
          </p:nvPr>
        </p:nvSpPr>
        <p:spPr>
          <a:xfrm>
            <a:off x="442800" y="6343920"/>
            <a:ext cx="7660440" cy="23256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Номер слайда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4EE63C54-071A-4878-A770-5F1A6A8B1C1A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167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" hidden="1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3E372BD0-A993-4991-98AC-C6C141803807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26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sp>
        <p:nvSpPr>
          <p:cNvPr id="27" name="Прямая соединительная линия 6"/>
          <p:cNvSpPr/>
          <p:nvPr/>
        </p:nvSpPr>
        <p:spPr>
          <a:xfrm>
            <a:off x="588960" y="-21960"/>
            <a:ext cx="360" cy="6901920"/>
          </a:xfrm>
          <a:prstGeom prst="line">
            <a:avLst/>
          </a:prstGeom>
          <a:ln w="126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28" name="Рисунок 1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 flipH="1" rot="10800000">
            <a:off x="10570680" y="3600"/>
            <a:ext cx="1617840" cy="3425400"/>
          </a:xfrm>
          <a:prstGeom prst="rect">
            <a:avLst/>
          </a:prstGeom>
          <a:ln w="0">
            <a:noFill/>
          </a:ln>
        </p:spPr>
      </p:pic>
      <p:pic>
        <p:nvPicPr>
          <p:cNvPr id="29" name="Рисунок 2" descr="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 flipH="1">
            <a:off x="10574280" y="3429000"/>
            <a:ext cx="1617840" cy="3425400"/>
          </a:xfrm>
          <a:prstGeom prst="rect">
            <a:avLst/>
          </a:prstGeom>
          <a:ln w="0">
            <a:noFill/>
          </a:ln>
        </p:spPr>
      </p:pic>
      <p:sp>
        <p:nvSpPr>
          <p:cNvPr id="30" name="Прямая соединительная линия 17"/>
          <p:cNvSpPr/>
          <p:nvPr/>
        </p:nvSpPr>
        <p:spPr>
          <a:xfrm>
            <a:off x="12191760" y="3428640"/>
            <a:ext cx="360" cy="360"/>
          </a:xfrm>
          <a:prstGeom prst="line">
            <a:avLst/>
          </a:prstGeom>
          <a:ln w="126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31" name="TextBox 14"/>
          <p:cNvSpPr/>
          <p:nvPr/>
        </p:nvSpPr>
        <p:spPr>
          <a:xfrm>
            <a:off x="4624200" y="6000840"/>
            <a:ext cx="2082960" cy="401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wrap="none" lIns="45720" rIns="4572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fc5c2b"/>
                </a:solidFill>
                <a:uFillTx/>
                <a:latin typeface="Cygre"/>
                <a:hlinkClick r:id="rId8"/>
              </a:rPr>
              <a:t>www.tantorlabs.ru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" name="Group 6"/>
          <p:cNvGrpSpPr/>
          <p:nvPr/>
        </p:nvGrpSpPr>
        <p:grpSpPr>
          <a:xfrm>
            <a:off x="588960" y="614880"/>
            <a:ext cx="2216880" cy="874440"/>
            <a:chOff x="588960" y="614880"/>
            <a:chExt cx="2216880" cy="874440"/>
          </a:xfrm>
        </p:grpSpPr>
        <p:sp>
          <p:nvSpPr>
            <p:cNvPr id="33" name="Freeform: Shape 7"/>
            <p:cNvSpPr/>
            <p:nvPr/>
          </p:nvSpPr>
          <p:spPr>
            <a:xfrm>
              <a:off x="1879920" y="976320"/>
              <a:ext cx="203040" cy="512640"/>
            </a:xfrm>
            <a:custGeom>
              <a:avLst/>
              <a:gdLst>
                <a:gd name="textAreaLeft" fmla="*/ 0 w 203040"/>
                <a:gd name="textAreaRight" fmla="*/ 206640 w 203040"/>
                <a:gd name="textAreaTop" fmla="*/ 0 h 512640"/>
                <a:gd name="textAreaBottom" fmla="*/ 516240 h 51264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34" name="Freeform: Shape 8"/>
            <p:cNvSpPr/>
            <p:nvPr/>
          </p:nvSpPr>
          <p:spPr>
            <a:xfrm>
              <a:off x="2138040" y="1079640"/>
              <a:ext cx="409680" cy="409680"/>
            </a:xfrm>
            <a:custGeom>
              <a:avLst/>
              <a:gdLst>
                <a:gd name="textAreaLeft" fmla="*/ 0 w 409680"/>
                <a:gd name="textAreaRight" fmla="*/ 413280 w 409680"/>
                <a:gd name="textAreaTop" fmla="*/ 0 h 409680"/>
                <a:gd name="textAreaBottom" fmla="*/ 413280 h 4096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35" name="Freeform: Shape 9"/>
            <p:cNvSpPr/>
            <p:nvPr/>
          </p:nvSpPr>
          <p:spPr>
            <a:xfrm>
              <a:off x="2602800" y="1080000"/>
              <a:ext cx="203040" cy="409320"/>
            </a:xfrm>
            <a:custGeom>
              <a:avLst/>
              <a:gdLst>
                <a:gd name="textAreaLeft" fmla="*/ 0 w 203040"/>
                <a:gd name="textAreaRight" fmla="*/ 206640 w 203040"/>
                <a:gd name="textAreaTop" fmla="*/ 0 h 409320"/>
                <a:gd name="textAreaBottom" fmla="*/ 412920 h 40932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36" name="Freeform: Shape 10"/>
            <p:cNvSpPr/>
            <p:nvPr/>
          </p:nvSpPr>
          <p:spPr>
            <a:xfrm>
              <a:off x="950400" y="1079640"/>
              <a:ext cx="409320" cy="409680"/>
            </a:xfrm>
            <a:custGeom>
              <a:avLst/>
              <a:gdLst>
                <a:gd name="textAreaLeft" fmla="*/ 0 w 409320"/>
                <a:gd name="textAreaRight" fmla="*/ 412920 w 409320"/>
                <a:gd name="textAreaTop" fmla="*/ 0 h 409680"/>
                <a:gd name="textAreaBottom" fmla="*/ 413280 h 409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37" name="Freeform: Shape 11"/>
            <p:cNvSpPr/>
            <p:nvPr/>
          </p:nvSpPr>
          <p:spPr>
            <a:xfrm>
              <a:off x="1415160" y="1079640"/>
              <a:ext cx="409320" cy="409680"/>
            </a:xfrm>
            <a:custGeom>
              <a:avLst/>
              <a:gdLst>
                <a:gd name="textAreaLeft" fmla="*/ 0 w 409320"/>
                <a:gd name="textAreaRight" fmla="*/ 412920 w 409320"/>
                <a:gd name="textAreaTop" fmla="*/ 0 h 409680"/>
                <a:gd name="textAreaBottom" fmla="*/ 413280 h 409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38" name="Freeform: Shape 12"/>
            <p:cNvSpPr/>
            <p:nvPr/>
          </p:nvSpPr>
          <p:spPr>
            <a:xfrm>
              <a:off x="588960" y="976680"/>
              <a:ext cx="306360" cy="512640"/>
            </a:xfrm>
            <a:custGeom>
              <a:avLst/>
              <a:gdLst>
                <a:gd name="textAreaLeft" fmla="*/ 0 w 306360"/>
                <a:gd name="textAreaRight" fmla="*/ 309960 w 306360"/>
                <a:gd name="textAreaTop" fmla="*/ 0 h 512640"/>
                <a:gd name="textAreaBottom" fmla="*/ 516240 h 51264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39" name="Freeform: Shape 13"/>
            <p:cNvSpPr/>
            <p:nvPr/>
          </p:nvSpPr>
          <p:spPr>
            <a:xfrm>
              <a:off x="846720" y="924480"/>
              <a:ext cx="100440" cy="100440"/>
            </a:xfrm>
            <a:custGeom>
              <a:avLst/>
              <a:gdLst>
                <a:gd name="textAreaLeft" fmla="*/ 0 w 100440"/>
                <a:gd name="textAreaRight" fmla="*/ 104040 w 100440"/>
                <a:gd name="textAreaTop" fmla="*/ 0 h 100440"/>
                <a:gd name="textAreaBottom" fmla="*/ 104040 h 1004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40" name="Freeform: Shape 14"/>
            <p:cNvSpPr/>
            <p:nvPr/>
          </p:nvSpPr>
          <p:spPr>
            <a:xfrm>
              <a:off x="692280" y="614880"/>
              <a:ext cx="822600" cy="520200"/>
            </a:xfrm>
            <a:custGeom>
              <a:avLst/>
              <a:gdLst>
                <a:gd name="textAreaLeft" fmla="*/ 0 w 822600"/>
                <a:gd name="textAreaRight" fmla="*/ 826200 w 822600"/>
                <a:gd name="textAreaTop" fmla="*/ 0 h 520200"/>
                <a:gd name="textAreaBottom" fmla="*/ 523800 h 52020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</p:grpSp>
      <p:sp>
        <p:nvSpPr>
          <p:cNvPr id="41" name="Прямая соединительная линия 38"/>
          <p:cNvSpPr/>
          <p:nvPr/>
        </p:nvSpPr>
        <p:spPr>
          <a:xfrm>
            <a:off x="10555920" y="-2880"/>
            <a:ext cx="360" cy="6863760"/>
          </a:xfrm>
          <a:prstGeom prst="line">
            <a:avLst/>
          </a:prstGeom>
          <a:ln w="12600">
            <a:solidFill>
              <a:srgbClr val="cece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chemeClr val="dk1"/>
              </a:solidFill>
              <a:latin typeface="Cygre"/>
            </a:endParaRPr>
          </a:p>
        </p:txBody>
      </p:sp>
      <p:sp>
        <p:nvSpPr>
          <p:cNvPr id="42" name="Прямая соединительная линия 38"/>
          <p:cNvSpPr/>
          <p:nvPr/>
        </p:nvSpPr>
        <p:spPr>
          <a:xfrm>
            <a:off x="4698360" y="-2880"/>
            <a:ext cx="360" cy="6863760"/>
          </a:xfrm>
          <a:prstGeom prst="line">
            <a:avLst/>
          </a:prstGeom>
          <a:ln w="12600">
            <a:solidFill>
              <a:srgbClr val="cece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chemeClr val="dk1"/>
              </a:solidFill>
              <a:latin typeface="Cygre"/>
            </a:endParaRPr>
          </a:p>
        </p:txBody>
      </p:sp>
      <p:pic>
        <p:nvPicPr>
          <p:cNvPr id="43" name="Рисунок 21" descr="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>
          <a:xfrm>
            <a:off x="482760" y="4425120"/>
            <a:ext cx="1941840" cy="194184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2" r:id="rId11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Номер слайда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A8171FDA-FF99-4B9E-A674-2721DCEE978A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170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sp>
        <p:nvSpPr>
          <p:cNvPr id="171" name="Прямая соединительная линия 13"/>
          <p:cNvSpPr/>
          <p:nvPr/>
        </p:nvSpPr>
        <p:spPr>
          <a:xfrm>
            <a:off x="442800" y="2359080"/>
            <a:ext cx="1147680" cy="360"/>
          </a:xfrm>
          <a:prstGeom prst="line">
            <a:avLst/>
          </a:prstGeom>
          <a:ln w="3816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72" name="Прямая соединительная линия 13"/>
          <p:cNvSpPr/>
          <p:nvPr/>
        </p:nvSpPr>
        <p:spPr>
          <a:xfrm>
            <a:off x="4016520" y="2359080"/>
            <a:ext cx="1147680" cy="360"/>
          </a:xfrm>
          <a:prstGeom prst="line">
            <a:avLst/>
          </a:prstGeom>
          <a:ln w="3816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73" name="Прямая соединительная линия 13"/>
          <p:cNvSpPr/>
          <p:nvPr/>
        </p:nvSpPr>
        <p:spPr>
          <a:xfrm>
            <a:off x="442800" y="4536720"/>
            <a:ext cx="1147680" cy="360"/>
          </a:xfrm>
          <a:prstGeom prst="line">
            <a:avLst/>
          </a:prstGeom>
          <a:ln w="3816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74" name="Прямая соединительная линия 13"/>
          <p:cNvSpPr/>
          <p:nvPr/>
        </p:nvSpPr>
        <p:spPr>
          <a:xfrm>
            <a:off x="4016520" y="4536720"/>
            <a:ext cx="1147680" cy="360"/>
          </a:xfrm>
          <a:prstGeom prst="line">
            <a:avLst/>
          </a:prstGeom>
          <a:ln w="3816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175" name="Рисунок 19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 rot="16200000">
            <a:off x="10646280" y="5316120"/>
            <a:ext cx="988560" cy="20948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Номер слайда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BA10847A-5BFC-45B0-8D97-FF2A5CB35C13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178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sp>
        <p:nvSpPr>
          <p:cNvPr id="179" name="Прямоугольник 4"/>
          <p:cNvSpPr/>
          <p:nvPr/>
        </p:nvSpPr>
        <p:spPr>
          <a:xfrm>
            <a:off x="3533760" y="633960"/>
            <a:ext cx="2623320" cy="5586120"/>
          </a:xfrm>
          <a:prstGeom prst="rect">
            <a:avLst/>
          </a:prstGeom>
          <a:solidFill>
            <a:schemeClr val="lt1">
              <a:lumMod val="85000"/>
            </a:scheme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chemeClr val="lt1"/>
              </a:solidFill>
              <a:latin typeface="Cygre"/>
            </a:endParaRPr>
          </a:p>
        </p:txBody>
      </p:sp>
      <p:sp>
        <p:nvSpPr>
          <p:cNvPr id="180" name="Прямоугольник 5"/>
          <p:cNvSpPr/>
          <p:nvPr/>
        </p:nvSpPr>
        <p:spPr>
          <a:xfrm>
            <a:off x="9281160" y="633960"/>
            <a:ext cx="2623320" cy="5586120"/>
          </a:xfrm>
          <a:prstGeom prst="rect">
            <a:avLst/>
          </a:prstGeom>
          <a:solidFill>
            <a:schemeClr val="lt1">
              <a:lumMod val="85000"/>
            </a:scheme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chemeClr val="lt1"/>
              </a:solidFill>
              <a:latin typeface="Cygre"/>
            </a:endParaRPr>
          </a:p>
        </p:txBody>
      </p:sp>
      <p:cxnSp>
        <p:nvCxnSpPr>
          <p:cNvPr id="181" name="Прямая соединительная линия 8"/>
          <p:cNvCxnSpPr/>
          <p:nvPr/>
        </p:nvCxnSpPr>
        <p:spPr>
          <a:xfrm>
            <a:off x="0" y="622368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sp>
        <p:nvSpPr>
          <p:cNvPr id="182" name="Прямоугольник: один скругленный угол 9"/>
          <p:cNvSpPr/>
          <p:nvPr/>
        </p:nvSpPr>
        <p:spPr>
          <a:xfrm rot="10800000">
            <a:off x="11483640" y="637920"/>
            <a:ext cx="415440" cy="415440"/>
          </a:xfrm>
          <a:prstGeom prst="round1Rect">
            <a:avLst>
              <a:gd name="adj" fmla="val 16667"/>
            </a:avLst>
          </a:prstGeom>
          <a:solidFill>
            <a:schemeClr val="lt1">
              <a:lumMod val="50000"/>
            </a:scheme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chemeClr val="lt1"/>
              </a:solidFill>
              <a:latin typeface="Cygre"/>
            </a:endParaRPr>
          </a:p>
        </p:txBody>
      </p:sp>
      <p:sp>
        <p:nvSpPr>
          <p:cNvPr id="183" name="Прямоугольник: один скругленный угол 10"/>
          <p:cNvSpPr/>
          <p:nvPr/>
        </p:nvSpPr>
        <p:spPr>
          <a:xfrm rot="10800000">
            <a:off x="5740920" y="637920"/>
            <a:ext cx="415440" cy="415440"/>
          </a:xfrm>
          <a:prstGeom prst="round1Rect">
            <a:avLst>
              <a:gd name="adj" fmla="val 16667"/>
            </a:avLst>
          </a:prstGeom>
          <a:solidFill>
            <a:schemeClr val="lt1">
              <a:lumMod val="50000"/>
            </a:scheme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chemeClr val="lt1"/>
              </a:solidFill>
              <a:latin typeface="Cygre"/>
            </a:endParaRPr>
          </a:p>
        </p:txBody>
      </p:sp>
      <p:sp>
        <p:nvSpPr>
          <p:cNvPr id="184" name="Прямоугольник 11"/>
          <p:cNvSpPr/>
          <p:nvPr/>
        </p:nvSpPr>
        <p:spPr>
          <a:xfrm>
            <a:off x="6405480" y="633960"/>
            <a:ext cx="2623320" cy="5586120"/>
          </a:xfrm>
          <a:prstGeom prst="rect">
            <a:avLst/>
          </a:prstGeom>
          <a:solidFill>
            <a:schemeClr val="lt1">
              <a:lumMod val="85000"/>
            </a:scheme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chemeClr val="lt1"/>
              </a:solidFill>
              <a:latin typeface="Cygre"/>
            </a:endParaRPr>
          </a:p>
        </p:txBody>
      </p:sp>
      <p:sp>
        <p:nvSpPr>
          <p:cNvPr id="185" name="Прямоугольник: один скругленный угол 12"/>
          <p:cNvSpPr/>
          <p:nvPr/>
        </p:nvSpPr>
        <p:spPr>
          <a:xfrm rot="10800000">
            <a:off x="8612280" y="637920"/>
            <a:ext cx="415440" cy="415440"/>
          </a:xfrm>
          <a:prstGeom prst="round1Rect">
            <a:avLst>
              <a:gd name="adj" fmla="val 16667"/>
            </a:avLst>
          </a:prstGeom>
          <a:solidFill>
            <a:schemeClr val="lt1">
              <a:lumMod val="50000"/>
            </a:scheme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chemeClr val="lt1"/>
              </a:solidFill>
              <a:latin typeface="Cygre"/>
            </a:endParaRPr>
          </a:p>
        </p:txBody>
      </p:sp>
      <p:sp>
        <p:nvSpPr>
          <p:cNvPr id="186" name="TextBox 15"/>
          <p:cNvSpPr/>
          <p:nvPr/>
        </p:nvSpPr>
        <p:spPr>
          <a:xfrm>
            <a:off x="11638440" y="730080"/>
            <a:ext cx="100080" cy="2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2f2f2"/>
                </a:solidFill>
                <a:latin typeface="Cygre"/>
              </a:rPr>
              <a:t>3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TextBox 16"/>
          <p:cNvSpPr/>
          <p:nvPr/>
        </p:nvSpPr>
        <p:spPr>
          <a:xfrm>
            <a:off x="5896440" y="730080"/>
            <a:ext cx="100080" cy="2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2f2f2"/>
                </a:solidFill>
                <a:latin typeface="Cygre"/>
              </a:rPr>
              <a:t>1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Box 17"/>
          <p:cNvSpPr/>
          <p:nvPr/>
        </p:nvSpPr>
        <p:spPr>
          <a:xfrm>
            <a:off x="8767080" y="730080"/>
            <a:ext cx="100080" cy="2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2f2f2"/>
                </a:solidFill>
                <a:latin typeface="Cygre"/>
              </a:rPr>
              <a:t>2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Рисунок 52" descr="Рисунок 52"/>
          <p:cNvPicPr/>
          <p:nvPr/>
        </p:nvPicPr>
        <p:blipFill>
          <a:blip r:embed="rId4"/>
          <a:stretch/>
        </p:blipFill>
        <p:spPr>
          <a:xfrm flipH="1" rot="5400000">
            <a:off x="9839520" y="4679640"/>
            <a:ext cx="988560" cy="2094840"/>
          </a:xfrm>
          <a:prstGeom prst="rect">
            <a:avLst/>
          </a:prstGeom>
          <a:ln w="12600">
            <a:noFill/>
          </a:ln>
        </p:spPr>
      </p:pic>
      <p:sp>
        <p:nvSpPr>
          <p:cNvPr id="190" name="CustomShape 1"/>
          <p:cNvSpPr/>
          <p:nvPr/>
        </p:nvSpPr>
        <p:spPr>
          <a:xfrm>
            <a:off x="3759120" y="890280"/>
            <a:ext cx="828360" cy="494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80000" indent="-180000" defTabSz="384120">
              <a:lnSpc>
                <a:spcPct val="90000"/>
              </a:lnSpc>
              <a:buClr>
                <a:srgbClr val="cd3b17"/>
              </a:buClr>
              <a:buFont typeface="PT Astra Fact"/>
              <a:buChar char="›"/>
            </a:pPr>
            <a:r>
              <a:rPr b="0" lang="ru-RU" sz="3600" spc="-1" strike="noStrike">
                <a:solidFill>
                  <a:srgbClr val="cd3b17"/>
                </a:solidFill>
                <a:latin typeface="PT Astra Fact"/>
                <a:ea typeface="PT Astra Fact"/>
              </a:rPr>
              <a:t> 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CustomShape 1"/>
          <p:cNvSpPr/>
          <p:nvPr/>
        </p:nvSpPr>
        <p:spPr>
          <a:xfrm>
            <a:off x="6638040" y="890280"/>
            <a:ext cx="828360" cy="494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80000" indent="-180000" defTabSz="384120">
              <a:lnSpc>
                <a:spcPct val="90000"/>
              </a:lnSpc>
              <a:buClr>
                <a:srgbClr val="cd3b17"/>
              </a:buClr>
              <a:buFont typeface="PT Astra Fact"/>
              <a:buChar char="›"/>
            </a:pPr>
            <a:r>
              <a:rPr b="0" lang="ru-RU" sz="3600" spc="-1" strike="noStrike">
                <a:solidFill>
                  <a:srgbClr val="cd3b17"/>
                </a:solidFill>
                <a:latin typeface="PT Astra Fact"/>
                <a:ea typeface="PT Astra Fact"/>
              </a:rPr>
              <a:t> 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CustomShape 1"/>
          <p:cNvSpPr/>
          <p:nvPr/>
        </p:nvSpPr>
        <p:spPr>
          <a:xfrm>
            <a:off x="9506520" y="890280"/>
            <a:ext cx="828360" cy="494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80000" indent="-180000" defTabSz="384120">
              <a:lnSpc>
                <a:spcPct val="90000"/>
              </a:lnSpc>
              <a:buClr>
                <a:srgbClr val="cd3b17"/>
              </a:buClr>
              <a:buFont typeface="PT Astra Fact"/>
              <a:buChar char="›"/>
            </a:pPr>
            <a:r>
              <a:rPr b="0" lang="ru-RU" sz="3600" spc="-1" strike="noStrike">
                <a:solidFill>
                  <a:srgbClr val="cd3b17"/>
                </a:solidFill>
                <a:latin typeface="PT Astra Fact"/>
                <a:ea typeface="PT Astra Fact"/>
              </a:rPr>
              <a:t> 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3" name="Рисунок 59" descr="Рисунок 59"/>
          <p:cNvPicPr/>
          <p:nvPr/>
        </p:nvPicPr>
        <p:blipFill>
          <a:blip r:embed="rId5"/>
          <a:stretch/>
        </p:blipFill>
        <p:spPr>
          <a:xfrm rot="16200000">
            <a:off x="4608720" y="4673160"/>
            <a:ext cx="988560" cy="2094840"/>
          </a:xfrm>
          <a:prstGeom prst="rect">
            <a:avLst/>
          </a:prstGeom>
          <a:ln w="12600">
            <a:noFill/>
          </a:ln>
        </p:spPr>
      </p:pic>
      <p:sp>
        <p:nvSpPr>
          <p:cNvPr id="194" name="Прямоугольник 74"/>
          <p:cNvSpPr/>
          <p:nvPr/>
        </p:nvSpPr>
        <p:spPr>
          <a:xfrm>
            <a:off x="6409800" y="5222880"/>
            <a:ext cx="2618640" cy="538560"/>
          </a:xfrm>
          <a:prstGeom prst="rect">
            <a:avLst/>
          </a:prstGeom>
          <a:solidFill>
            <a:srgbClr val="cc3b0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Номер слайда" hidden="1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53720758-D2AB-4DA3-B90B-A626B125E424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197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Номер слайда" hidden="1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6CA5628A-F926-45D3-8DF4-D240540B9E1C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9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200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pic>
        <p:nvPicPr>
          <p:cNvPr id="201" name="Рисунок 33" descr="Рисунок 33"/>
          <p:cNvPicPr/>
          <p:nvPr/>
        </p:nvPicPr>
        <p:blipFill>
          <a:blip r:embed="rId4"/>
          <a:srcRect l="0" t="0" r="0" b="51458"/>
          <a:stretch/>
        </p:blipFill>
        <p:spPr>
          <a:xfrm rot="16200000">
            <a:off x="10472400" y="4507920"/>
            <a:ext cx="1667880" cy="1764000"/>
          </a:xfrm>
          <a:prstGeom prst="rect">
            <a:avLst/>
          </a:prstGeom>
          <a:ln w="12600">
            <a:noFill/>
          </a:ln>
        </p:spPr>
      </p:pic>
      <p:sp>
        <p:nvSpPr>
          <p:cNvPr id="202" name="Прямая соединительная линия 4"/>
          <p:cNvSpPr/>
          <p:nvPr/>
        </p:nvSpPr>
        <p:spPr>
          <a:xfrm>
            <a:off x="0" y="6223680"/>
            <a:ext cx="12191760" cy="360"/>
          </a:xfrm>
          <a:prstGeom prst="line">
            <a:avLst/>
          </a:prstGeom>
          <a:ln w="12600">
            <a:solidFill>
              <a:srgbClr val="cece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chemeClr val="dk1"/>
              </a:solidFill>
              <a:latin typeface="Cygre"/>
            </a:endParaRPr>
          </a:p>
        </p:txBody>
      </p:sp>
      <p:sp>
        <p:nvSpPr>
          <p:cNvPr id="203" name="Прямая соединительная линия 38"/>
          <p:cNvSpPr/>
          <p:nvPr/>
        </p:nvSpPr>
        <p:spPr>
          <a:xfrm>
            <a:off x="4497840" y="-2880"/>
            <a:ext cx="360" cy="6863760"/>
          </a:xfrm>
          <a:prstGeom prst="line">
            <a:avLst/>
          </a:prstGeom>
          <a:ln w="12600">
            <a:solidFill>
              <a:srgbClr val="cece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chemeClr val="dk1"/>
              </a:solidFill>
              <a:latin typeface="Cygre"/>
            </a:endParaRPr>
          </a:p>
        </p:txBody>
      </p:sp>
      <p:pic>
        <p:nvPicPr>
          <p:cNvPr id="204" name="Рисунок 1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205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0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Номер слайда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CA339CCF-3E7A-41F1-9B93-8E047A188261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9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210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sp>
        <p:nvSpPr>
          <p:cNvPr id="211" name="PlaceHolder 1"/>
          <p:cNvSpPr>
            <a:spLocks noGrp="1"/>
          </p:cNvSpPr>
          <p:nvPr>
            <p:ph type="ftr" idx="4"/>
          </p:nvPr>
        </p:nvSpPr>
        <p:spPr>
          <a:xfrm>
            <a:off x="442800" y="6343920"/>
            <a:ext cx="7660440" cy="23256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6" r:id="rId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Номер слайда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719FEEDE-5644-44A2-9EF2-B4E601D6615F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216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sp>
        <p:nvSpPr>
          <p:cNvPr id="217" name="PlaceHolder 1"/>
          <p:cNvSpPr>
            <a:spLocks noGrp="1"/>
          </p:cNvSpPr>
          <p:nvPr>
            <p:ph type="ftr" idx="5"/>
          </p:nvPr>
        </p:nvSpPr>
        <p:spPr>
          <a:xfrm>
            <a:off x="442800" y="6343920"/>
            <a:ext cx="7660440" cy="23256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8" r:id="rId4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Номер слайда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D3A5D673-B1E9-4008-A765-E8CC9C3098BA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1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222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sp>
        <p:nvSpPr>
          <p:cNvPr id="223" name="PlaceHolder 1"/>
          <p:cNvSpPr>
            <a:spLocks noGrp="1"/>
          </p:cNvSpPr>
          <p:nvPr>
            <p:ph type="ftr" idx="6"/>
          </p:nvPr>
        </p:nvSpPr>
        <p:spPr>
          <a:xfrm>
            <a:off x="442800" y="6343920"/>
            <a:ext cx="7660440" cy="23256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0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Номер слайда" hidden="1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D2027645-3060-41B1-9693-F2CEAAF03C0D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48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sp>
        <p:nvSpPr>
          <p:cNvPr id="49" name="Прямая соединительная линия 6"/>
          <p:cNvSpPr/>
          <p:nvPr/>
        </p:nvSpPr>
        <p:spPr>
          <a:xfrm>
            <a:off x="588960" y="-21960"/>
            <a:ext cx="360" cy="6901920"/>
          </a:xfrm>
          <a:prstGeom prst="line">
            <a:avLst/>
          </a:prstGeom>
          <a:ln w="126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50" name="Рисунок 3" descr="Рисунок 3"/>
          <p:cNvPicPr/>
          <p:nvPr/>
        </p:nvPicPr>
        <p:blipFill>
          <a:blip r:embed="rId4"/>
          <a:stretch/>
        </p:blipFill>
        <p:spPr>
          <a:xfrm>
            <a:off x="599040" y="614880"/>
            <a:ext cx="2205000" cy="874080"/>
          </a:xfrm>
          <a:prstGeom prst="rect">
            <a:avLst/>
          </a:prstGeom>
          <a:ln w="12600">
            <a:noFill/>
          </a:ln>
        </p:spPr>
      </p:pic>
      <p:sp>
        <p:nvSpPr>
          <p:cNvPr id="51" name="Прямая соединительная линия 17"/>
          <p:cNvSpPr/>
          <p:nvPr/>
        </p:nvSpPr>
        <p:spPr>
          <a:xfrm>
            <a:off x="10570320" y="-44280"/>
            <a:ext cx="360" cy="6902280"/>
          </a:xfrm>
          <a:prstGeom prst="line">
            <a:avLst/>
          </a:prstGeom>
          <a:ln w="126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52" name="Рисунок 1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 flipH="1" rot="10800000">
            <a:off x="10570680" y="3600"/>
            <a:ext cx="1617840" cy="3425400"/>
          </a:xfrm>
          <a:prstGeom prst="rect">
            <a:avLst/>
          </a:prstGeom>
          <a:ln w="0">
            <a:noFill/>
          </a:ln>
        </p:spPr>
      </p:pic>
      <p:pic>
        <p:nvPicPr>
          <p:cNvPr id="53" name="Рисунок 2" descr="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 flipH="1">
            <a:off x="10574280" y="3429000"/>
            <a:ext cx="1617840" cy="3425400"/>
          </a:xfrm>
          <a:prstGeom prst="rect">
            <a:avLst/>
          </a:prstGeom>
          <a:ln w="0">
            <a:noFill/>
          </a:ln>
        </p:spPr>
      </p:pic>
      <p:sp>
        <p:nvSpPr>
          <p:cNvPr id="54" name="Прямая соединительная линия 17"/>
          <p:cNvSpPr/>
          <p:nvPr/>
        </p:nvSpPr>
        <p:spPr>
          <a:xfrm>
            <a:off x="12191760" y="3428640"/>
            <a:ext cx="360" cy="360"/>
          </a:xfrm>
          <a:prstGeom prst="line">
            <a:avLst/>
          </a:prstGeom>
          <a:ln w="126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Номер слайда" hidden="1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8168BA80-B76A-4360-BCFF-AB11060BAC8A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6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57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sp>
        <p:nvSpPr>
          <p:cNvPr id="58" name="Прямая соединительная линия 6"/>
          <p:cNvSpPr/>
          <p:nvPr/>
        </p:nvSpPr>
        <p:spPr>
          <a:xfrm>
            <a:off x="588960" y="-21960"/>
            <a:ext cx="360" cy="6901920"/>
          </a:xfrm>
          <a:prstGeom prst="line">
            <a:avLst/>
          </a:prstGeom>
          <a:ln w="126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59" name="Рисунок 3" descr="Рисунок 3"/>
          <p:cNvPicPr/>
          <p:nvPr/>
        </p:nvPicPr>
        <p:blipFill>
          <a:blip r:embed="rId4"/>
          <a:stretch/>
        </p:blipFill>
        <p:spPr>
          <a:xfrm>
            <a:off x="599040" y="614880"/>
            <a:ext cx="1455480" cy="576360"/>
          </a:xfrm>
          <a:prstGeom prst="rect">
            <a:avLst/>
          </a:prstGeom>
          <a:ln w="12600">
            <a:noFill/>
          </a:ln>
        </p:spPr>
      </p:pic>
      <p:sp>
        <p:nvSpPr>
          <p:cNvPr id="60" name="Прямая соединительная линия 17"/>
          <p:cNvSpPr/>
          <p:nvPr/>
        </p:nvSpPr>
        <p:spPr>
          <a:xfrm>
            <a:off x="5776560" y="-44280"/>
            <a:ext cx="360" cy="6902280"/>
          </a:xfrm>
          <a:prstGeom prst="line">
            <a:avLst/>
          </a:prstGeom>
          <a:ln w="126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Номер слайда" hidden="1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869317C9-0C6E-4423-9A2F-5E99905751E2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2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63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sp>
        <p:nvSpPr>
          <p:cNvPr id="64" name="Прямая соединительная линия 38"/>
          <p:cNvSpPr/>
          <p:nvPr/>
        </p:nvSpPr>
        <p:spPr>
          <a:xfrm>
            <a:off x="0" y="633960"/>
            <a:ext cx="12191760" cy="360"/>
          </a:xfrm>
          <a:prstGeom prst="line">
            <a:avLst/>
          </a:prstGeom>
          <a:ln w="126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65" name="Рисунок 7" descr="Рисунок 7"/>
          <p:cNvPicPr/>
          <p:nvPr/>
        </p:nvPicPr>
        <p:blipFill>
          <a:blip r:embed="rId4">
            <a:alphaModFix amt="26000"/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12600">
            <a:noFill/>
          </a:ln>
        </p:spPr>
      </p:pic>
      <p:sp>
        <p:nvSpPr>
          <p:cNvPr id="66" name="Номер слайда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3FD2586D-1149-4DC8-A016-4E5AF193915D}" type="slidenum">
              <a:rPr b="0" lang="ru-RU" sz="1000" spc="-1" strike="noStrike">
                <a:solidFill>
                  <a:schemeClr val="dk1">
                    <a:lumMod val="50000"/>
                    <a:lumOff val="50000"/>
                  </a:schemeClr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1"/>
          <p:cNvSpPr>
            <a:spLocks noGrp="1"/>
          </p:cNvSpPr>
          <p:nvPr>
            <p:ph type="ftr" idx="1"/>
          </p:nvPr>
        </p:nvSpPr>
        <p:spPr>
          <a:xfrm>
            <a:off x="442800" y="6343920"/>
            <a:ext cx="7660440" cy="23256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ffffff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Номер слайда" hidden="1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2FB5CEF0-E3BA-40E6-A23D-8484CB7F2759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9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70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pic>
        <p:nvPicPr>
          <p:cNvPr id="71" name="Рисунок 7" descr="Рисунок 7"/>
          <p:cNvPicPr/>
          <p:nvPr/>
        </p:nvPicPr>
        <p:blipFill>
          <a:blip r:embed="rId4">
            <a:alphaModFix amt="26000"/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12600">
            <a:noFill/>
          </a:ln>
        </p:spPr>
      </p:pic>
      <p:sp>
        <p:nvSpPr>
          <p:cNvPr id="72" name="Прямая соединительная линия 38"/>
          <p:cNvSpPr/>
          <p:nvPr/>
        </p:nvSpPr>
        <p:spPr>
          <a:xfrm>
            <a:off x="0" y="633960"/>
            <a:ext cx="12191760" cy="360"/>
          </a:xfrm>
          <a:prstGeom prst="line">
            <a:avLst/>
          </a:prstGeom>
          <a:ln w="126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Номер слайда" hidden="1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28D9A6F6-D8A1-4662-8C83-48F0623B4C81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4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75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sp>
        <p:nvSpPr>
          <p:cNvPr id="76" name="Прямая соединительная линия 38"/>
          <p:cNvSpPr/>
          <p:nvPr/>
        </p:nvSpPr>
        <p:spPr>
          <a:xfrm>
            <a:off x="0" y="633960"/>
            <a:ext cx="12191760" cy="360"/>
          </a:xfrm>
          <a:prstGeom prst="line">
            <a:avLst/>
          </a:prstGeom>
          <a:ln w="126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77" name="Рисунок 7" descr="Рисунок 7"/>
          <p:cNvPicPr/>
          <p:nvPr/>
        </p:nvPicPr>
        <p:blipFill>
          <a:blip r:embed="rId4">
            <a:alphaModFix amt="26000"/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12600">
            <a:noFill/>
          </a:ln>
        </p:spPr>
      </p:pic>
      <p:sp>
        <p:nvSpPr>
          <p:cNvPr id="78" name="Номер слайда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1ED66CA2-5354-41DA-AA6A-F7835727B8CD}" type="slidenum">
              <a:rPr b="0" lang="ru-RU" sz="1000" spc="-1" strike="noStrike">
                <a:solidFill>
                  <a:schemeClr val="dk1">
                    <a:lumMod val="50000"/>
                    <a:lumOff val="50000"/>
                  </a:schemeClr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Номер слайда" hidden="1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5A1DD367-8AEF-46A2-9BFD-D88B0D147D13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0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81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sp>
        <p:nvSpPr>
          <p:cNvPr id="82" name="Прямая соединительная линия 13"/>
          <p:cNvSpPr/>
          <p:nvPr/>
        </p:nvSpPr>
        <p:spPr>
          <a:xfrm>
            <a:off x="442800" y="2359080"/>
            <a:ext cx="1147680" cy="360"/>
          </a:xfrm>
          <a:prstGeom prst="line">
            <a:avLst/>
          </a:prstGeom>
          <a:ln w="3816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83" name="Прямая соединительная линия 13"/>
          <p:cNvSpPr/>
          <p:nvPr/>
        </p:nvSpPr>
        <p:spPr>
          <a:xfrm>
            <a:off x="4637160" y="2359080"/>
            <a:ext cx="1147680" cy="360"/>
          </a:xfrm>
          <a:prstGeom prst="line">
            <a:avLst/>
          </a:prstGeom>
          <a:ln w="3816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84" name="Прямая соединительная линия 13"/>
          <p:cNvSpPr/>
          <p:nvPr/>
        </p:nvSpPr>
        <p:spPr>
          <a:xfrm>
            <a:off x="442800" y="4536720"/>
            <a:ext cx="1147680" cy="360"/>
          </a:xfrm>
          <a:prstGeom prst="line">
            <a:avLst/>
          </a:prstGeom>
          <a:ln w="3816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85" name="Прямая соединительная линия 13"/>
          <p:cNvSpPr/>
          <p:nvPr/>
        </p:nvSpPr>
        <p:spPr>
          <a:xfrm>
            <a:off x="4637160" y="4536720"/>
            <a:ext cx="1147680" cy="360"/>
          </a:xfrm>
          <a:prstGeom prst="line">
            <a:avLst/>
          </a:prstGeom>
          <a:ln w="3816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86" name="Прямая соединительная линия 38"/>
          <p:cNvSpPr/>
          <p:nvPr/>
        </p:nvSpPr>
        <p:spPr>
          <a:xfrm>
            <a:off x="0" y="633960"/>
            <a:ext cx="12191760" cy="360"/>
          </a:xfrm>
          <a:prstGeom prst="line">
            <a:avLst/>
          </a:prstGeom>
          <a:ln w="126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87" name="Рисунок 7" descr="Рисунок 7"/>
          <p:cNvPicPr/>
          <p:nvPr/>
        </p:nvPicPr>
        <p:blipFill>
          <a:blip r:embed="rId4">
            <a:alphaModFix amt="26000"/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12600">
            <a:noFill/>
          </a:ln>
        </p:spPr>
      </p:pic>
      <p:sp>
        <p:nvSpPr>
          <p:cNvPr id="88" name="Прямая соединительная линия 13"/>
          <p:cNvSpPr/>
          <p:nvPr/>
        </p:nvSpPr>
        <p:spPr>
          <a:xfrm>
            <a:off x="8831520" y="2359080"/>
            <a:ext cx="1147680" cy="360"/>
          </a:xfrm>
          <a:prstGeom prst="line">
            <a:avLst/>
          </a:prstGeom>
          <a:ln w="3816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89" name="Прямая соединительная линия 13"/>
          <p:cNvSpPr/>
          <p:nvPr/>
        </p:nvSpPr>
        <p:spPr>
          <a:xfrm>
            <a:off x="8831520" y="4536720"/>
            <a:ext cx="1147680" cy="360"/>
          </a:xfrm>
          <a:prstGeom prst="line">
            <a:avLst/>
          </a:prstGeom>
          <a:ln w="3816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90" name="Номер слайда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6F751816-8B16-4948-8280-77C015925521}" type="slidenum">
              <a:rPr b="0" lang="ru-RU" sz="1000" spc="-1" strike="noStrike">
                <a:solidFill>
                  <a:schemeClr val="dk1">
                    <a:lumMod val="50000"/>
                    <a:lumOff val="50000"/>
                  </a:schemeClr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Номер слайда" hidden="1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D653A957-DEF3-496D-9CE4-2C4A8D589BB7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2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0">
            <a:noFill/>
          </a:ln>
        </p:spPr>
      </p:pic>
      <p:cxnSp>
        <p:nvCxnSpPr>
          <p:cNvPr id="93" name="Прямая соединительная линия 2"/>
          <p:cNvCxnSpPr/>
          <p:nvPr/>
        </p:nvCxnSpPr>
        <p:spPr>
          <a:xfrm>
            <a:off x="0" y="633960"/>
            <a:ext cx="12195360" cy="3600"/>
          </a:xfrm>
          <a:prstGeom prst="straightConnector1">
            <a:avLst/>
          </a:prstGeom>
          <a:ln w="12600">
            <a:solidFill>
              <a:srgbClr val="cecece"/>
            </a:solidFill>
            <a:round/>
          </a:ln>
        </p:spPr>
      </p:cxnSp>
      <p:sp>
        <p:nvSpPr>
          <p:cNvPr id="94" name="Прямая соединительная линия 38"/>
          <p:cNvSpPr/>
          <p:nvPr/>
        </p:nvSpPr>
        <p:spPr>
          <a:xfrm>
            <a:off x="0" y="633960"/>
            <a:ext cx="12191760" cy="360"/>
          </a:xfrm>
          <a:prstGeom prst="line">
            <a:avLst/>
          </a:prstGeom>
          <a:ln w="126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95" name="Рисунок 7" descr="Рисунок 7"/>
          <p:cNvPicPr/>
          <p:nvPr/>
        </p:nvPicPr>
        <p:blipFill>
          <a:blip r:embed="rId4">
            <a:alphaModFix amt="26000"/>
          </a:blip>
          <a:stretch/>
        </p:blipFill>
        <p:spPr>
          <a:xfrm>
            <a:off x="442800" y="172080"/>
            <a:ext cx="711000" cy="280440"/>
          </a:xfrm>
          <a:prstGeom prst="rect">
            <a:avLst/>
          </a:prstGeom>
          <a:ln w="12600">
            <a:noFill/>
          </a:ln>
        </p:spPr>
      </p:pic>
      <p:sp>
        <p:nvSpPr>
          <p:cNvPr id="96" name="Номер слайда"/>
          <p:cNvSpPr/>
          <p:nvPr/>
        </p:nvSpPr>
        <p:spPr>
          <a:xfrm>
            <a:off x="11379960" y="214560"/>
            <a:ext cx="571680" cy="1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A7468E9C-939C-4FCC-ABE6-267D28C6A6E2}" type="slidenum">
              <a:rPr b="0" lang="ru-RU" sz="1000" spc="-1" strike="noStrike">
                <a:solidFill>
                  <a:schemeClr val="dk1">
                    <a:lumMod val="50000"/>
                    <a:lumOff val="50000"/>
                  </a:schemeClr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svg"/><Relationship Id="rId3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svg"/><Relationship Id="rId3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svg"/><Relationship Id="rId3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svg"/><Relationship Id="rId3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svg"/><Relationship Id="rId3" Type="http://schemas.openxmlformats.org/officeDocument/2006/relationships/image" Target="../media/image17.png"/><Relationship Id="rId4" Type="http://schemas.openxmlformats.org/officeDocument/2006/relationships/image" Target="../media/image18.svg"/><Relationship Id="rId5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svg"/><Relationship Id="rId3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svg"/><Relationship Id="rId3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svg"/><Relationship Id="rId3" Type="http://schemas.openxmlformats.org/officeDocument/2006/relationships/slideLayout" Target="../slideLayouts/slideLayou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svg"/><Relationship Id="rId3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svg"/><Relationship Id="rId3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88960" y="2858400"/>
            <a:ext cx="8175600" cy="13219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chemeClr val="dk1">
                    <a:lumMod val="95000"/>
                    <a:lumOff val="5000"/>
                  </a:schemeClr>
                </a:solidFill>
                <a:latin typeface="Cygre"/>
                <a:ea typeface="Cygre"/>
              </a:rPr>
              <a:t>Отладка планировщика PostgreSQL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588960" y="4392720"/>
            <a:ext cx="8175600" cy="12258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2"/>
                </a:solidFill>
                <a:latin typeface="Cygre"/>
                <a:ea typeface="Cygre"/>
              </a:rPr>
              <a:t>Сергей Соловьев, «Тантор Лабс»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2560" cy="10735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  <a:ea typeface="Calibri Light"/>
              </a:rPr>
              <a:t>Быстрое начало отладки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64600" y="2292120"/>
            <a:ext cx="11659680" cy="371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2560" cy="10735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  <a:ea typeface="Calibri Light"/>
              </a:rPr>
              <a:t>Средства PostgreSQL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33200" y="2414880"/>
            <a:ext cx="11924280" cy="294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2560" cy="10735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  <a:ea typeface="Calibri Light"/>
              </a:rPr>
              <a:t>Расширение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28760" y="1620360"/>
            <a:ext cx="11331000" cy="491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88960" y="1875600"/>
            <a:ext cx="8175600" cy="968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cc3b03"/>
                </a:solidFill>
                <a:latin typeface="Cygre"/>
                <a:ea typeface="Cygre"/>
              </a:rPr>
              <a:t>Спасибо!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"/>
          <p:cNvSpPr txBox="1"/>
          <p:nvPr/>
        </p:nvSpPr>
        <p:spPr>
          <a:xfrm>
            <a:off x="1800000" y="2713680"/>
            <a:ext cx="344988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TODO: ссылка на репозиторий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2560" cy="10735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  <a:ea typeface="Calibri Light"/>
              </a:rPr>
              <a:t>Обработка запроса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834840" y="1224000"/>
            <a:ext cx="10519200" cy="543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2560" cy="10735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  <a:ea typeface="Calibri Light"/>
              </a:rPr>
              <a:t>Организация исходного кода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212800" y="1080000"/>
            <a:ext cx="6373440" cy="5836320"/>
          </a:xfrm>
          <a:prstGeom prst="rect">
            <a:avLst/>
          </a:prstGeom>
          <a:ln w="0">
            <a:noFill/>
          </a:ln>
        </p:spPr>
      </p:pic>
      <p:pic>
        <p:nvPicPr>
          <p:cNvPr id="233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93680" y="1369080"/>
            <a:ext cx="4846320" cy="521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2560" cy="10735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  <a:ea typeface="Calibri Light"/>
              </a:rPr>
              <a:t>Узлы и деревья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73880" y="1548360"/>
            <a:ext cx="11840760" cy="482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2560" cy="10735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  <a:ea typeface="Calibri Light"/>
              </a:rPr>
              <a:t>Запрос в дереве запроса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910520" y="964800"/>
            <a:ext cx="8371080" cy="580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2560" cy="10735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  <a:ea typeface="Calibri Light"/>
              </a:rPr>
              <a:t>Запрос в планировщике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865880" y="991440"/>
            <a:ext cx="8460000" cy="579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2560" cy="10735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  <a:ea typeface="Calibri Light"/>
              </a:rPr>
              <a:t>Вспомогательные структуры планировщика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65880" y="1260000"/>
            <a:ext cx="10260000" cy="52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2560" cy="10735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  <a:ea typeface="Calibri Light"/>
              </a:rPr>
              <a:t>Constraint Exclusion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34720" y="1317240"/>
            <a:ext cx="11791800" cy="541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</TotalTime>
  <Application>LibreOffice/24.2.5.2$Linux_X86_64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Мария Чижова</dc:creator>
  <dc:description/>
  <dc:language>ru-RU</dc:language>
  <cp:lastModifiedBy/>
  <dcterms:modified xsi:type="dcterms:W3CDTF">2024-09-14T09:48:00Z</dcterms:modified>
  <cp:revision>36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19</vt:r8>
  </property>
</Properties>
</file>